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63" r:id="rId4"/>
    <p:sldId id="264" r:id="rId5"/>
    <p:sldId id="265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78DE9-0F99-4E80-AD1A-7FC40EE10C0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6F588-93AF-4B8C-8730-0F3DDADA77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99008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78DE9-0F99-4E80-AD1A-7FC40EE10C0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6F588-93AF-4B8C-8730-0F3DDADA77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63035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78DE9-0F99-4E80-AD1A-7FC40EE10C0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6F588-93AF-4B8C-8730-0F3DDADA77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4115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78DE9-0F99-4E80-AD1A-7FC40EE10C0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6F588-93AF-4B8C-8730-0F3DDADA77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63258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78DE9-0F99-4E80-AD1A-7FC40EE10C0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6F588-93AF-4B8C-8730-0F3DDADA77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4676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78DE9-0F99-4E80-AD1A-7FC40EE10C0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6F588-93AF-4B8C-8730-0F3DDADA77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1874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78DE9-0F99-4E80-AD1A-7FC40EE10C0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6F588-93AF-4B8C-8730-0F3DDADA77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0106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78DE9-0F99-4E80-AD1A-7FC40EE10C0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6F588-93AF-4B8C-8730-0F3DDADA77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2212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78DE9-0F99-4E80-AD1A-7FC40EE10C0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6F588-93AF-4B8C-8730-0F3DDADA77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718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78DE9-0F99-4E80-AD1A-7FC40EE10C0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6F588-93AF-4B8C-8730-0F3DDADA77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2551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78DE9-0F99-4E80-AD1A-7FC40EE10C0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6F588-93AF-4B8C-8730-0F3DDADA77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7457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78DE9-0F99-4E80-AD1A-7FC40EE10C0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6F588-93AF-4B8C-8730-0F3DDADA77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7734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735" y="260648"/>
            <a:ext cx="8229600" cy="1143000"/>
          </a:xfrm>
        </p:spPr>
        <p:txBody>
          <a:bodyPr/>
          <a:lstStyle/>
          <a:p>
            <a:r>
              <a:rPr lang="en-AU" dirty="0" smtClean="0"/>
              <a:t>Orange eyed tree frog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By Max</a:t>
            </a:r>
            <a:endParaRPr lang="en-AU" dirty="0"/>
          </a:p>
        </p:txBody>
      </p:sp>
      <p:pic>
        <p:nvPicPr>
          <p:cNvPr id="4098" name="Picture 2" descr="C:\Users\DEN0007\AppData\Local\Microsoft\Windows\Temporary Internet Files\Content.IE5\I6BQAZG3\MP90043929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15161"/>
            <a:ext cx="8749999" cy="464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01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766" y="260648"/>
            <a:ext cx="8250666" cy="1070992"/>
          </a:xfrm>
        </p:spPr>
        <p:txBody>
          <a:bodyPr/>
          <a:lstStyle/>
          <a:p>
            <a:r>
              <a:rPr lang="en-AU" dirty="0" smtClean="0"/>
              <a:t>What does it eat?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740" y="1742021"/>
            <a:ext cx="16646978" cy="11829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2800" dirty="0"/>
              <a:t>I</a:t>
            </a:r>
            <a:r>
              <a:rPr lang="en-AU" sz="2800" dirty="0" smtClean="0"/>
              <a:t>t eats fish, lizards, reptiles, snails, worms other mammals</a:t>
            </a:r>
          </a:p>
          <a:p>
            <a:pPr marL="0" indent="0">
              <a:buNone/>
            </a:pPr>
            <a:r>
              <a:rPr lang="en-AU" sz="2800" dirty="0" smtClean="0"/>
              <a:t>and  insects.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</p:txBody>
      </p:sp>
      <p:pic>
        <p:nvPicPr>
          <p:cNvPr id="1030" name="Picture 6" descr="C:\Users\DEN0007\AppData\Local\Microsoft\Windows\Temporary Internet Files\Content.IE5\I6BQAZG3\MP900406963[2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564904"/>
            <a:ext cx="5904656" cy="4037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DEN0007.CURRIC\AppData\Local\Microsoft\Windows\Temporary Internet Files\Content.IE5\H3OF3DV1\MM900040899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40" y="3284984"/>
            <a:ext cx="1928633" cy="3480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98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H</a:t>
            </a:r>
            <a:r>
              <a:rPr lang="en-AU" dirty="0" smtClean="0"/>
              <a:t>abitat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The orange eyed</a:t>
            </a:r>
          </a:p>
          <a:p>
            <a:pPr marL="0" indent="0">
              <a:buNone/>
            </a:pPr>
            <a:r>
              <a:rPr lang="en-AU" dirty="0" smtClean="0"/>
              <a:t>Tree Frog’s</a:t>
            </a:r>
          </a:p>
          <a:p>
            <a:pPr marL="0" indent="0">
              <a:buNone/>
            </a:pPr>
            <a:r>
              <a:rPr lang="en-AU" dirty="0" smtClean="0"/>
              <a:t> Habitat is</a:t>
            </a:r>
          </a:p>
          <a:p>
            <a:pPr marL="0" indent="0">
              <a:buNone/>
            </a:pPr>
            <a:r>
              <a:rPr lang="en-AU" dirty="0"/>
              <a:t>t</a:t>
            </a:r>
            <a:r>
              <a:rPr lang="en-AU" dirty="0" smtClean="0"/>
              <a:t>he rain</a:t>
            </a:r>
          </a:p>
          <a:p>
            <a:pPr marL="0" indent="0">
              <a:buNone/>
            </a:pPr>
            <a:r>
              <a:rPr lang="en-AU" dirty="0" smtClean="0"/>
              <a:t>Forests.</a:t>
            </a:r>
            <a:endParaRPr lang="en-AU" dirty="0"/>
          </a:p>
        </p:txBody>
      </p:sp>
      <p:pic>
        <p:nvPicPr>
          <p:cNvPr id="1026" name="Picture 2" descr="C:\Users\DEN0007\AppData\Local\Microsoft\Windows\Temporary Internet Files\Content.IE5\U15G7WIY\MP91022108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700808"/>
            <a:ext cx="522501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50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400" dirty="0" smtClean="0"/>
              <a:t>How des it protect it -self</a:t>
            </a:r>
            <a:endParaRPr lang="en-AU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3528" y="1772816"/>
            <a:ext cx="3008313" cy="4691063"/>
          </a:xfrm>
        </p:spPr>
        <p:txBody>
          <a:bodyPr>
            <a:normAutofit/>
          </a:bodyPr>
          <a:lstStyle/>
          <a:p>
            <a:r>
              <a:rPr lang="en-AU" sz="2000" dirty="0"/>
              <a:t>I</a:t>
            </a:r>
            <a:r>
              <a:rPr lang="en-AU" sz="2000" dirty="0" smtClean="0"/>
              <a:t>t hides in the trees. it jumps </a:t>
            </a:r>
          </a:p>
          <a:p>
            <a:r>
              <a:rPr lang="en-AU" sz="2000" dirty="0"/>
              <a:t>w</a:t>
            </a:r>
            <a:r>
              <a:rPr lang="en-AU" sz="2000" dirty="0" smtClean="0"/>
              <a:t>ith its strong</a:t>
            </a:r>
          </a:p>
          <a:p>
            <a:r>
              <a:rPr lang="en-AU" sz="2000" dirty="0"/>
              <a:t>l</a:t>
            </a:r>
            <a:r>
              <a:rPr lang="en-AU" sz="2000" dirty="0" smtClean="0"/>
              <a:t>egs and hides.</a:t>
            </a:r>
          </a:p>
          <a:p>
            <a:r>
              <a:rPr lang="en-AU" sz="2400" dirty="0" smtClean="0"/>
              <a:t>It climbs the </a:t>
            </a:r>
          </a:p>
          <a:p>
            <a:r>
              <a:rPr lang="en-AU" sz="2400" dirty="0" smtClean="0"/>
              <a:t>trees to hide.</a:t>
            </a:r>
          </a:p>
          <a:p>
            <a:r>
              <a:rPr lang="en-AU" sz="2400" dirty="0" smtClean="0"/>
              <a:t>It has big eyes to see </a:t>
            </a:r>
          </a:p>
          <a:p>
            <a:r>
              <a:rPr lang="en-AU" sz="2400" dirty="0"/>
              <a:t>o</a:t>
            </a:r>
            <a:r>
              <a:rPr lang="en-AU" sz="2400" dirty="0" smtClean="0"/>
              <a:t>ther enemies.</a:t>
            </a:r>
            <a:endParaRPr lang="en-AU" sz="2400" dirty="0"/>
          </a:p>
        </p:txBody>
      </p:sp>
      <p:pic>
        <p:nvPicPr>
          <p:cNvPr id="1026" name="Picture 2" descr="C:\Users\DEN0007\AppData\Local\Microsoft\Windows\Temporary Internet Files\Content.IE5\GS8YTP3T\MP900423088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1988840"/>
            <a:ext cx="556895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85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How does it reproduce?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106688" cy="3412976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It does live birth in</a:t>
            </a:r>
          </a:p>
          <a:p>
            <a:pPr marL="0" indent="0">
              <a:buNone/>
            </a:pPr>
            <a:r>
              <a:rPr lang="en-AU" dirty="0"/>
              <a:t>w</a:t>
            </a:r>
            <a:r>
              <a:rPr lang="en-AU" dirty="0" smtClean="0"/>
              <a:t>ater. The  orange </a:t>
            </a:r>
          </a:p>
          <a:p>
            <a:pPr marL="0" indent="0">
              <a:buNone/>
            </a:pPr>
            <a:r>
              <a:rPr lang="en-AU" dirty="0" smtClean="0"/>
              <a:t>Eyed tree frog lays </a:t>
            </a:r>
          </a:p>
          <a:p>
            <a:pPr marL="0" indent="0">
              <a:buNone/>
            </a:pPr>
            <a:r>
              <a:rPr lang="en-AU" dirty="0"/>
              <a:t>h</a:t>
            </a:r>
            <a:r>
              <a:rPr lang="en-AU" dirty="0" smtClean="0"/>
              <a:t>er eggs and  they</a:t>
            </a:r>
          </a:p>
          <a:p>
            <a:pPr marL="0" indent="0">
              <a:buNone/>
            </a:pPr>
            <a:r>
              <a:rPr lang="en-AU" dirty="0"/>
              <a:t>h</a:t>
            </a:r>
            <a:r>
              <a:rPr lang="en-AU" dirty="0" smtClean="0"/>
              <a:t>atch Straight away.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 descr="C:\Users\DEN0007\AppData\Local\Microsoft\Windows\Temporary Internet Files\Content.IE5\H3OF3DV1\MP90042308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124744"/>
            <a:ext cx="5736621" cy="516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4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Special </a:t>
            </a:r>
            <a:r>
              <a:rPr lang="en-AU" dirty="0"/>
              <a:t>F</a:t>
            </a:r>
            <a:r>
              <a:rPr lang="en-AU" dirty="0" smtClean="0"/>
              <a:t>eatures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544999"/>
            <a:ext cx="2952328" cy="386994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dirty="0" smtClean="0"/>
              <a:t>Its uses it webbed feet </a:t>
            </a:r>
            <a:r>
              <a:rPr lang="en-AU" dirty="0"/>
              <a:t>t</a:t>
            </a:r>
            <a:r>
              <a:rPr lang="en-AU" dirty="0" smtClean="0"/>
              <a:t>o climb the </a:t>
            </a:r>
          </a:p>
          <a:p>
            <a:pPr marL="0" indent="0">
              <a:buNone/>
            </a:pPr>
            <a:r>
              <a:rPr lang="en-AU" dirty="0"/>
              <a:t>t</a:t>
            </a:r>
            <a:r>
              <a:rPr lang="en-AU" dirty="0" smtClean="0"/>
              <a:t>ree. Its stays</a:t>
            </a:r>
          </a:p>
          <a:p>
            <a:pPr marL="0" indent="0">
              <a:buNone/>
            </a:pPr>
            <a:r>
              <a:rPr lang="en-AU" dirty="0"/>
              <a:t>i</a:t>
            </a:r>
            <a:r>
              <a:rPr lang="en-AU" dirty="0" smtClean="0"/>
              <a:t>n one space</a:t>
            </a:r>
          </a:p>
          <a:p>
            <a:pPr marL="0" indent="0">
              <a:buNone/>
            </a:pPr>
            <a:r>
              <a:rPr lang="en-AU" dirty="0"/>
              <a:t>f</a:t>
            </a:r>
            <a:r>
              <a:rPr lang="en-AU" dirty="0" smtClean="0"/>
              <a:t>or the rest</a:t>
            </a:r>
          </a:p>
          <a:p>
            <a:pPr marL="0" indent="0">
              <a:buNone/>
            </a:pPr>
            <a:r>
              <a:rPr lang="en-AU" dirty="0" smtClean="0"/>
              <a:t>of its life.</a:t>
            </a:r>
          </a:p>
          <a:p>
            <a:pPr marL="0" indent="0">
              <a:buNone/>
            </a:pPr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2053" name="Picture 5" descr="C:\Users\DEN0007.CURRIC\AppData\Local\Microsoft\Windows\Temporary Internet Files\Content.IE5\I6BQAZG3\MP90042300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628800"/>
            <a:ext cx="4915348" cy="378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4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What does </a:t>
            </a:r>
            <a:r>
              <a:rPr lang="en-AU" dirty="0" smtClean="0"/>
              <a:t>it look like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It has very big eyes to see.</a:t>
            </a:r>
          </a:p>
          <a:p>
            <a:r>
              <a:rPr lang="en-AU" dirty="0"/>
              <a:t>I</a:t>
            </a:r>
            <a:r>
              <a:rPr lang="en-AU" dirty="0" smtClean="0"/>
              <a:t>t has a big mouth.</a:t>
            </a:r>
          </a:p>
          <a:p>
            <a:r>
              <a:rPr lang="en-AU" dirty="0" smtClean="0"/>
              <a:t>To lick up food .</a:t>
            </a:r>
          </a:p>
          <a:p>
            <a:r>
              <a:rPr lang="en-AU" dirty="0" smtClean="0"/>
              <a:t>It uses  its legs to Jump far.</a:t>
            </a:r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 smtClean="0"/>
          </a:p>
          <a:p>
            <a:pPr marL="0" indent="0">
              <a:buNone/>
            </a:pPr>
            <a:endParaRPr lang="en-AU" dirty="0" smtClean="0"/>
          </a:p>
          <a:p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5880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By Max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Thank you for watching </a:t>
            </a:r>
            <a:r>
              <a:rPr lang="en-AU" smtClean="0"/>
              <a:t>my slide show 1B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3053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170</Words>
  <Application>Microsoft Office PowerPoint</Application>
  <PresentationFormat>On-screen Show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Orange eyed tree frog</vt:lpstr>
      <vt:lpstr>What does it eat?</vt:lpstr>
      <vt:lpstr>Habitat</vt:lpstr>
      <vt:lpstr>How des it protect it -self</vt:lpstr>
      <vt:lpstr>How does it reproduce?</vt:lpstr>
      <vt:lpstr>Special Features</vt:lpstr>
      <vt:lpstr>What does it look like</vt:lpstr>
      <vt:lpstr>By Max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Australian animals</dc:title>
  <dc:creator>Maxwell DEN BRINKER</dc:creator>
  <cp:lastModifiedBy>Maxwell DEN BRINKER</cp:lastModifiedBy>
  <cp:revision>29</cp:revision>
  <dcterms:created xsi:type="dcterms:W3CDTF">2012-10-23T22:53:52Z</dcterms:created>
  <dcterms:modified xsi:type="dcterms:W3CDTF">2012-11-28T22:43:40Z</dcterms:modified>
</cp:coreProperties>
</file>